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ACED1D-8D69-4264-BFB0-882BF1EB3DFD}" v="2" dt="2023-08-23T17:17:58.3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35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vonne Krumm" userId="1483aad7-1cca-4896-bbe0-5c565154284a" providerId="ADAL" clId="{0EACED1D-8D69-4264-BFB0-882BF1EB3DFD}"/>
    <pc:docChg chg="undo custSel addSld delSld modSld">
      <pc:chgData name="Yvonne Krumm" userId="1483aad7-1cca-4896-bbe0-5c565154284a" providerId="ADAL" clId="{0EACED1D-8D69-4264-BFB0-882BF1EB3DFD}" dt="2023-08-24T12:50:45.227" v="32" actId="21"/>
      <pc:docMkLst>
        <pc:docMk/>
      </pc:docMkLst>
      <pc:sldChg chg="delSp mod">
        <pc:chgData name="Yvonne Krumm" userId="1483aad7-1cca-4896-bbe0-5c565154284a" providerId="ADAL" clId="{0EACED1D-8D69-4264-BFB0-882BF1EB3DFD}" dt="2023-08-24T12:50:39.699" v="31" actId="21"/>
        <pc:sldMkLst>
          <pc:docMk/>
          <pc:sldMk cId="429264096" sldId="257"/>
        </pc:sldMkLst>
        <pc:spChg chg="del">
          <ac:chgData name="Yvonne Krumm" userId="1483aad7-1cca-4896-bbe0-5c565154284a" providerId="ADAL" clId="{0EACED1D-8D69-4264-BFB0-882BF1EB3DFD}" dt="2023-08-24T12:50:39.699" v="31" actId="21"/>
          <ac:spMkLst>
            <pc:docMk/>
            <pc:sldMk cId="429264096" sldId="257"/>
            <ac:spMk id="2" creationId="{C962826C-30A6-9906-7455-F5ED0A469DBE}"/>
          </ac:spMkLst>
        </pc:spChg>
      </pc:sldChg>
      <pc:sldChg chg="delSp mod">
        <pc:chgData name="Yvonne Krumm" userId="1483aad7-1cca-4896-bbe0-5c565154284a" providerId="ADAL" clId="{0EACED1D-8D69-4264-BFB0-882BF1EB3DFD}" dt="2023-08-24T12:50:45.227" v="32" actId="21"/>
        <pc:sldMkLst>
          <pc:docMk/>
          <pc:sldMk cId="4223924955" sldId="258"/>
        </pc:sldMkLst>
        <pc:spChg chg="del">
          <ac:chgData name="Yvonne Krumm" userId="1483aad7-1cca-4896-bbe0-5c565154284a" providerId="ADAL" clId="{0EACED1D-8D69-4264-BFB0-882BF1EB3DFD}" dt="2023-08-24T12:50:45.227" v="32" actId="21"/>
          <ac:spMkLst>
            <pc:docMk/>
            <pc:sldMk cId="4223924955" sldId="258"/>
            <ac:spMk id="2" creationId="{FA900AC4-84AB-049A-4ACF-923FE2F568F7}"/>
          </ac:spMkLst>
        </pc:spChg>
      </pc:sldChg>
      <pc:sldChg chg="addSp delSp modSp new mod">
        <pc:chgData name="Yvonne Krumm" userId="1483aad7-1cca-4896-bbe0-5c565154284a" providerId="ADAL" clId="{0EACED1D-8D69-4264-BFB0-882BF1EB3DFD}" dt="2023-08-23T17:16:12.706" v="22" actId="962"/>
        <pc:sldMkLst>
          <pc:docMk/>
          <pc:sldMk cId="1449118486" sldId="259"/>
        </pc:sldMkLst>
        <pc:spChg chg="add del mod">
          <ac:chgData name="Yvonne Krumm" userId="1483aad7-1cca-4896-bbe0-5c565154284a" providerId="ADAL" clId="{0EACED1D-8D69-4264-BFB0-882BF1EB3DFD}" dt="2023-08-23T17:14:30.468" v="15" actId="22"/>
          <ac:spMkLst>
            <pc:docMk/>
            <pc:sldMk cId="1449118486" sldId="259"/>
            <ac:spMk id="3" creationId="{7853116B-B7BA-CEDA-B837-7FC795E92B72}"/>
          </ac:spMkLst>
        </pc:spChg>
        <pc:picChg chg="add mod">
          <ac:chgData name="Yvonne Krumm" userId="1483aad7-1cca-4896-bbe0-5c565154284a" providerId="ADAL" clId="{0EACED1D-8D69-4264-BFB0-882BF1EB3DFD}" dt="2023-08-23T17:16:12.706" v="22" actId="962"/>
          <ac:picMkLst>
            <pc:docMk/>
            <pc:sldMk cId="1449118486" sldId="259"/>
            <ac:picMk id="5" creationId="{22AAF530-261A-2E4E-6087-1852583EFCD2}"/>
          </ac:picMkLst>
        </pc:picChg>
      </pc:sldChg>
      <pc:sldChg chg="addSp modSp new del mod">
        <pc:chgData name="Yvonne Krumm" userId="1483aad7-1cca-4896-bbe0-5c565154284a" providerId="ADAL" clId="{0EACED1D-8D69-4264-BFB0-882BF1EB3DFD}" dt="2023-08-23T17:11:24.220" v="8" actId="2696"/>
        <pc:sldMkLst>
          <pc:docMk/>
          <pc:sldMk cId="3811535590" sldId="259"/>
        </pc:sldMkLst>
        <pc:spChg chg="add mod">
          <ac:chgData name="Yvonne Krumm" userId="1483aad7-1cca-4896-bbe0-5c565154284a" providerId="ADAL" clId="{0EACED1D-8D69-4264-BFB0-882BF1EB3DFD}" dt="2023-08-23T17:11:11.745" v="7" actId="14100"/>
          <ac:spMkLst>
            <pc:docMk/>
            <pc:sldMk cId="3811535590" sldId="259"/>
            <ac:spMk id="3" creationId="{043FBAF4-83EF-E252-8DD9-DF4EE3A6C3DC}"/>
          </ac:spMkLst>
        </pc:spChg>
      </pc:sldChg>
      <pc:sldChg chg="addSp modSp new mod">
        <pc:chgData name="Yvonne Krumm" userId="1483aad7-1cca-4896-bbe0-5c565154284a" providerId="ADAL" clId="{0EACED1D-8D69-4264-BFB0-882BF1EB3DFD}" dt="2023-08-23T17:18:13.794" v="30" actId="962"/>
        <pc:sldMkLst>
          <pc:docMk/>
          <pc:sldMk cId="3703032989" sldId="260"/>
        </pc:sldMkLst>
        <pc:picChg chg="add mod">
          <ac:chgData name="Yvonne Krumm" userId="1483aad7-1cca-4896-bbe0-5c565154284a" providerId="ADAL" clId="{0EACED1D-8D69-4264-BFB0-882BF1EB3DFD}" dt="2023-08-23T17:18:13.794" v="30" actId="962"/>
          <ac:picMkLst>
            <pc:docMk/>
            <pc:sldMk cId="3703032989" sldId="260"/>
            <ac:picMk id="3" creationId="{C1CD6220-68AA-8246-DFE3-8F7BAA5B9C2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71655-1708-C3E2-0A0F-437B3088AB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151482-B58E-E25D-0615-49F6A4F82A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61F4A-5CED-3D9E-0A7F-6C7163B37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A877-69E5-4B08-A237-5044AAFDAE63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05AA86-CE08-5D19-4A5E-853D7FC65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D908E-3769-33E8-D9E7-FB094953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A845-5B02-4267-814A-81D463510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4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937C6-2F02-01E0-573B-423956197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BCC788-3174-CDD7-DCCC-68E5261D30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91C49-442A-EED7-A13F-B7C14030A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A877-69E5-4B08-A237-5044AAFDAE63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0D4D4-50C8-4FAA-9E24-5A6BB166C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D2F30-B90B-302F-0AAD-7AC554B45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A845-5B02-4267-814A-81D463510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94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B94A4C-4B85-6969-2BCA-52D3C1F470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B6DABA-4345-086A-5EEE-7E68212310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6EACB-D0E5-1243-F056-9C7002E8C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A877-69E5-4B08-A237-5044AAFDAE63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5F757-8E58-3DCE-38DD-A086DFBED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52ABB-9459-A84A-65BE-D00D1714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A845-5B02-4267-814A-81D463510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42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E815B-9B9E-69FD-5353-E6E44DD97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1F380-6658-A0C8-CA2B-013193F76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79C9A9-D4CD-4C96-A5F7-266C19F61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A877-69E5-4B08-A237-5044AAFDAE63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E2B858-F3C1-AE55-9867-5B099B8FF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59430-070A-0EFD-53BA-A9C66CEB0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A845-5B02-4267-814A-81D463510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918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50772-C955-2AB3-CCB8-6C9133297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6886C3-79C1-0C1F-DA68-CC634B67D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9A4658-A9AF-F25A-4D68-6F5A77D27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A877-69E5-4B08-A237-5044AAFDAE63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46255-80C2-7A2D-6994-F7EDA17F9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DE9DC9-B590-AC62-6DD6-36B86C5D2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A845-5B02-4267-814A-81D463510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74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63068-2EF4-034B-F7AA-746AE10EC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435F7-613C-E9CE-846E-D7CEF9345D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EBEF8D-54E1-30C3-E1F1-7B63D88CA4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1ED970-754A-5572-88CA-7BB4A6432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A877-69E5-4B08-A237-5044AAFDAE63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81A8CD-6E20-6E7B-9BEA-48EFE9287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AF1BBD-0FCA-AC0A-44D2-9C15F6060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A845-5B02-4267-814A-81D463510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935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E4404-3BD9-0910-2F3F-6E5BD8B18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AA10D9-B911-9F90-9725-970A3DEEF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A48AD0-3CE3-440A-B057-65F3731E53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E6C60F-62A3-C1D1-49C9-DAE00BE658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07C947-F8DC-969D-F9B0-9EE0BB00C2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46FD14-6011-31B1-2847-9964B200F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A877-69E5-4B08-A237-5044AAFDAE63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6BFAE0-2872-59C7-AA54-E78FACD17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5FEF03-3252-495E-A7C4-1445EE98E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A845-5B02-4267-814A-81D463510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10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24B98-574F-DFC2-39BC-ADAC0A6E9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E52E87-3174-2270-324A-2E46B2EFE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A877-69E5-4B08-A237-5044AAFDAE63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2338FC-F526-C46B-9EED-4F53EC0FE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11682D-CCE2-D7BE-AE01-9DE64B04F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A845-5B02-4267-814A-81D463510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473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120D85-F553-56A4-A061-4BCFC0252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A877-69E5-4B08-A237-5044AAFDAE63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112976-33FE-2C90-90F1-07CAE884F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F5D125-B4E4-4D91-1F49-B671C9FBA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A845-5B02-4267-814A-81D463510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83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CA396-C4F1-73FC-A8F6-0D1213E1E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B6BC7-BB43-2715-BE25-B1F82D487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0C47A5-DBAF-3A0A-E7A4-6F0CEE1E0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B1F73-D4EE-55C7-0DFD-248CAFE56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A877-69E5-4B08-A237-5044AAFDAE63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4F510-217D-5EE6-54CF-D5419A7E7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7584E1-3FFC-0903-D6C9-541BBA88D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A845-5B02-4267-814A-81D463510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920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B8142-DF94-09A1-CCE9-16A4199C6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045C0B-D5D9-0423-79F0-D5F77DBAFA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00AF10-03AF-C96E-FF06-2E2EA386B1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596EE0-3F2F-E213-2F24-8E3AD86E9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A877-69E5-4B08-A237-5044AAFDAE63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26CE55-C6EE-1731-C6F8-D5BB505F8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265D52-86F0-3491-3438-8DAF01D53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9A845-5B02-4267-814A-81D463510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400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648977-31BC-FDF0-42BE-9AA8DCC59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108A85-911E-E346-3B97-C33BFA421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A1587-1DE3-26ED-2B50-11BBB2BC0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AA877-69E5-4B08-A237-5044AAFDAE63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EFA8E-513F-C2B3-8F94-BF64BFED11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5248D-C647-E2EC-C7CA-E6097B7535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9A845-5B02-4267-814A-81D463510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167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omputer">
            <a:extLst>
              <a:ext uri="{FF2B5EF4-FFF2-40B4-BE49-F238E27FC236}">
                <a16:creationId xmlns:a16="http://schemas.microsoft.com/office/drawing/2014/main" id="{57B31E94-9F16-2BB4-9F4D-C7A97ED719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763" y="1129850"/>
            <a:ext cx="6059281" cy="5081100"/>
          </a:xfrm>
        </p:spPr>
      </p:pic>
      <p:sp>
        <p:nvSpPr>
          <p:cNvPr id="7" name="Arrow: Down 6">
            <a:extLst>
              <a:ext uri="{FF2B5EF4-FFF2-40B4-BE49-F238E27FC236}">
                <a16:creationId xmlns:a16="http://schemas.microsoft.com/office/drawing/2014/main" id="{6EFB6712-E2FE-049F-A446-4E69162AEBA5}"/>
              </a:ext>
            </a:extLst>
          </p:cNvPr>
          <p:cNvSpPr/>
          <p:nvPr/>
        </p:nvSpPr>
        <p:spPr>
          <a:xfrm>
            <a:off x="2784143" y="4162567"/>
            <a:ext cx="791570" cy="54591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64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omputer error&#10;&#10;Description automatically generated">
            <a:extLst>
              <a:ext uri="{FF2B5EF4-FFF2-40B4-BE49-F238E27FC236}">
                <a16:creationId xmlns:a16="http://schemas.microsoft.com/office/drawing/2014/main" id="{A9978088-A022-24C1-FF8C-BB06D63CCE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515" y="712186"/>
            <a:ext cx="6445045" cy="5356548"/>
          </a:xfrm>
        </p:spPr>
      </p:pic>
    </p:spTree>
    <p:extLst>
      <p:ext uri="{BB962C8B-B14F-4D97-AF65-F5344CB8AC3E}">
        <p14:creationId xmlns:p14="http://schemas.microsoft.com/office/powerpoint/2010/main" val="4223924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text with black numbers and letters">
            <a:extLst>
              <a:ext uri="{FF2B5EF4-FFF2-40B4-BE49-F238E27FC236}">
                <a16:creationId xmlns:a16="http://schemas.microsoft.com/office/drawing/2014/main" id="{22AAF530-261A-2E4E-6087-1852583EFC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536" y="1101970"/>
            <a:ext cx="6713218" cy="4834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118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screen with black text">
            <a:extLst>
              <a:ext uri="{FF2B5EF4-FFF2-40B4-BE49-F238E27FC236}">
                <a16:creationId xmlns:a16="http://schemas.microsoft.com/office/drawing/2014/main" id="{C1CD6220-68AA-8246-DFE3-8F7BAA5B9C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7525" y="1027234"/>
            <a:ext cx="6015038" cy="4754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032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Tarrant County 9-1-1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Yvonne Krumm</dc:creator>
  <cp:lastModifiedBy>Yvonne Krumm</cp:lastModifiedBy>
  <cp:revision>1</cp:revision>
  <dcterms:created xsi:type="dcterms:W3CDTF">2023-08-22T17:46:57Z</dcterms:created>
  <dcterms:modified xsi:type="dcterms:W3CDTF">2023-08-24T12:50:49Z</dcterms:modified>
</cp:coreProperties>
</file>